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1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7356E-37B2-4825-8E13-7D193B057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B1BF23-1FC2-4BA7-BAC2-1494A8CBA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65985F-0B04-4A0A-B9DD-626C5AC07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BA23-D19A-4D83-A507-B16ABAC03283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38F738-9EA6-4818-9DE8-99A567FFC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5B08C5-EF19-470C-AAAE-51D73A92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D107-D2E7-4900-BCA1-B8627171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496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57E60-CA7D-421E-B87A-FF8747C7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C555A7-9611-4493-8012-CD238C1B8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A0D0C-2C3C-4E59-B0F1-622B9B426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BA23-D19A-4D83-A507-B16ABAC03283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B43AC2-36BD-4386-81EA-B74C2220F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E4654-DF1D-47D7-9C0D-8B0FF254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D107-D2E7-4900-BCA1-B8627171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19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138973-F9B5-4175-ABBF-715373552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F2D7CB-7E3C-4426-A0B3-AF6D9AEE8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FAE101-3479-4005-9A06-29093EA8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BA23-D19A-4D83-A507-B16ABAC03283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6487A-428D-4650-AE9D-EE1AF52FF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FCD618-13F2-4F61-95B4-E344F7F9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D107-D2E7-4900-BCA1-B8627171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8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85109-21C1-4408-940E-ED6B882CF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A8E8A-CF51-4961-8ABF-B469E5D03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4CD2B8-6561-47F0-8B79-62F3183E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BA23-D19A-4D83-A507-B16ABAC03283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CE8D9F-2C48-4665-8ACD-BF98A9CA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966EE3-5DCC-4E6B-B1A6-B4EA6C63B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D107-D2E7-4900-BCA1-B8627171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50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AF053-1FC9-4CDF-AF74-1717FF89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CA8747-67F1-4E7F-9065-C09EF06C3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CA845-C052-4168-91DE-E9C9DE0C9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BA23-D19A-4D83-A507-B16ABAC03283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DCD96-2B21-4420-A043-4179D2A07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DA0360-6619-4804-9A13-7C1785F00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D107-D2E7-4900-BCA1-B8627171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37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6DD2D-4983-4A38-A3AC-F2A91730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7A26EE-52D9-4FBD-9316-52EF77582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B90C89-830E-4D38-9099-2408D8E7E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350014-C904-4C53-A46C-96FEC1E9B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BA23-D19A-4D83-A507-B16ABAC03283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4B8E9D-59DD-422B-81E2-716DEE9FD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5FD6AA-A041-48C8-AB49-93D511BA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D107-D2E7-4900-BCA1-B8627171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75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DF7A05-FBF4-44DB-A231-21C3B80F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A8B1CA-32E5-4DED-A439-7018C03D7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A2D06B-6D16-4F55-B874-AAD0D8897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9A7B57-F6EA-4C0C-B6BD-ED2C4FA3F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24367A-D1F1-469B-A89A-8037AAB483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86C8800-3AE2-4295-A689-51910A637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BA23-D19A-4D83-A507-B16ABAC03283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AA16C8-CAB2-488E-A056-6697AD0C5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A891AB-3123-4FE4-B690-8390C700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D107-D2E7-4900-BCA1-B8627171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187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7A2C1-F975-424C-8746-BFBF9872E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5DFAB7-F0D4-447E-87CE-56AA7138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BA23-D19A-4D83-A507-B16ABAC03283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599CCB-A4A7-4C2E-90A6-CACC78FA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F302551-E28E-4DE8-A4AC-9C757D84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D107-D2E7-4900-BCA1-B8627171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2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405574-FF50-4FD2-B3C0-BD62C952D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BA23-D19A-4D83-A507-B16ABAC03283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14337F-02B2-4109-AC18-C3FDED9F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B4ADCE-50BC-4643-8A30-ABC64313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D107-D2E7-4900-BCA1-B8627171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0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249B4-D183-4F92-BC46-1F889B15D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D3964-228D-47EF-A709-9E82C9E0A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07F34D-4299-4131-B970-B75087C54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C9A990-5737-4D3C-884B-40DACA6E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BA23-D19A-4D83-A507-B16ABAC03283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3C7F97-E809-4704-A62E-DFA4BCFF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208B1F-2E09-4662-A38A-FAD1D26F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D107-D2E7-4900-BCA1-B8627171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440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201D3-400F-43CB-9634-3494060F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EA7DCB-3DE1-462F-ABC7-4D6AFF547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D537F-676B-4EA5-AB86-AC3788F8B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569130-9CA8-4CDC-B494-ABD17142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BA23-D19A-4D83-A507-B16ABAC03283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72820D-E26F-4FDE-AEF4-A6C162D2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10AAB1-FF70-4EEE-AD82-5319D0FA9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D107-D2E7-4900-BCA1-B8627171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93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DE6B9-E04D-465C-A29C-3042A4E1C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52AE5C-3ECE-4870-89A0-B6DA92F65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6611A0-E721-47FD-B486-38E9D4DAA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1BA23-D19A-4D83-A507-B16ABAC03283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18123-E6D6-401F-B63C-7AFCC9FD1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85BEDC-BC53-41E9-B413-E06C39328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FD107-D2E7-4900-BCA1-B86271714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00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9EBF17-2AF7-4477-BAE7-C05EFF40E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36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583DDE-ACE1-4CE3-9541-E7BAC62A3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00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1DCFF2-8870-4083-9BA3-74734DDA1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1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808FDC-327F-499E-A07A-27EDD8D04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1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088D0-F671-4A49-AB39-CED70B3B3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88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E5999-07DA-4659-8333-4AEEB3673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93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027D96-2105-428C-94ED-5EF20F579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2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1F1AF5-2017-4222-98DC-F26A68E6E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82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4EEE95-10DD-4596-A70F-98F658407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02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C85454-54EE-4A4E-BC14-CE8350DDE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7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F75F74-6189-466F-A66B-D69CB3932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32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11F213-2F45-4E3D-96D4-0A10E85A4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4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2EF05D-AACA-4027-B6BF-FB060E70A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08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104600-0D11-49CA-8FEE-50C9BF378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243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Ларин</dc:creator>
  <cp:lastModifiedBy>Олег Ларин</cp:lastModifiedBy>
  <cp:revision>1</cp:revision>
  <dcterms:created xsi:type="dcterms:W3CDTF">2025-04-03T10:03:04Z</dcterms:created>
  <dcterms:modified xsi:type="dcterms:W3CDTF">2025-04-03T10:03:04Z</dcterms:modified>
</cp:coreProperties>
</file>